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76" r:id="rId2"/>
    <p:sldId id="284" r:id="rId3"/>
    <p:sldId id="333" r:id="rId4"/>
    <p:sldId id="304" r:id="rId5"/>
    <p:sldId id="326" r:id="rId6"/>
    <p:sldId id="327" r:id="rId7"/>
    <p:sldId id="325" r:id="rId8"/>
    <p:sldId id="328" r:id="rId9"/>
    <p:sldId id="305" r:id="rId10"/>
    <p:sldId id="286" r:id="rId11"/>
    <p:sldId id="285" r:id="rId12"/>
    <p:sldId id="297" r:id="rId13"/>
    <p:sldId id="289" r:id="rId14"/>
    <p:sldId id="287" r:id="rId15"/>
    <p:sldId id="288" r:id="rId16"/>
    <p:sldId id="298" r:id="rId17"/>
    <p:sldId id="278" r:id="rId18"/>
    <p:sldId id="307" r:id="rId19"/>
    <p:sldId id="308" r:id="rId20"/>
    <p:sldId id="324" r:id="rId21"/>
    <p:sldId id="319" r:id="rId22"/>
    <p:sldId id="309" r:id="rId23"/>
    <p:sldId id="321" r:id="rId24"/>
    <p:sldId id="332" r:id="rId25"/>
    <p:sldId id="314" r:id="rId26"/>
    <p:sldId id="315" r:id="rId27"/>
    <p:sldId id="290" r:id="rId28"/>
    <p:sldId id="317" r:id="rId29"/>
    <p:sldId id="322" r:id="rId30"/>
    <p:sldId id="323" r:id="rId31"/>
    <p:sldId id="293" r:id="rId32"/>
    <p:sldId id="295" r:id="rId33"/>
    <p:sldId id="294" r:id="rId34"/>
    <p:sldId id="335" r:id="rId35"/>
    <p:sldId id="334" r:id="rId36"/>
    <p:sldId id="337" r:id="rId37"/>
    <p:sldId id="299" r:id="rId38"/>
    <p:sldId id="279" r:id="rId39"/>
    <p:sldId id="301" r:id="rId40"/>
    <p:sldId id="282" r:id="rId41"/>
    <p:sldId id="268" r:id="rId42"/>
    <p:sldId id="302" r:id="rId43"/>
    <p:sldId id="280" r:id="rId44"/>
    <p:sldId id="316" r:id="rId45"/>
    <p:sldId id="283" r:id="rId46"/>
    <p:sldId id="281" r:id="rId47"/>
    <p:sldId id="291" r:id="rId48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25"/>
            <p14:sldId id="328"/>
            <p14:sldId id="305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Examples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4"/>
            <p14:sldId id="337"/>
            <p14:sldId id="299"/>
            <p14:sldId id="279"/>
            <p14:sldId id="301"/>
            <p14:sldId id="282"/>
            <p14:sldId id="268"/>
            <p14:sldId id="302"/>
            <p14:sldId id="280"/>
            <p14:sldId id="316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6619" autoAdjust="0"/>
  </p:normalViewPr>
  <p:slideViewPr>
    <p:cSldViewPr>
      <p:cViewPr varScale="1">
        <p:scale>
          <a:sx n="73" d="100"/>
          <a:sy n="73" d="100"/>
        </p:scale>
        <p:origin x="58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neural-scene-representation-and-renderin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neural-scene-representation-and-renderin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</a:t>
            </a:r>
            <a:r>
              <a:rPr lang="en-GB" sz="4000" b="1" dirty="0" smtClean="0">
                <a:solidFill>
                  <a:schemeClr val="accent1"/>
                </a:solidFill>
                <a:cs typeface="Arial" pitchFamily="34" charset="0"/>
              </a:rPr>
              <a:t>– Problems vs Solutions</a:t>
            </a:r>
            <a:endParaRPr lang="en-GB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 smtClean="0">
                <a:latin typeface="Arial" pitchFamily="34" charset="0"/>
                <a:cs typeface="Arial" pitchFamily="34" charset="0"/>
              </a:rPr>
              <a:t>Examples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Arial" pitchFamily="34" charset="0"/>
                <a:cs typeface="Arial" pitchFamily="34" charset="0"/>
              </a:rPr>
              <a:t>Conceptual Background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 smtClean="0">
                <a:solidFill>
                  <a:schemeClr val="accent1"/>
                </a:solidFill>
                <a:cs typeface="Arial" pitchFamily="34" charset="0"/>
              </a:rPr>
              <a:t>Examples</a:t>
            </a:r>
            <a:endParaRPr lang="en-IN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71883" y="2623273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259632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3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26" name="Picture 2" descr="GQN - rooms with multiple objects -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fr-FR" sz="3600" b="1" smtClean="0">
                <a:solidFill>
                  <a:schemeClr val="accent1"/>
                </a:solidFill>
                <a:cs typeface="Arial" pitchFamily="34" charset="0"/>
              </a:rPr>
              <a:t>Generative Network 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9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3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12241</TotalTime>
  <Words>967</Words>
  <Application>Microsoft Office PowerPoint</Application>
  <PresentationFormat>On-screen Show (4:3)</PresentationFormat>
  <Paragraphs>356</Paragraphs>
  <Slides>47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Human vs Machine problem solving</vt:lpstr>
      <vt:lpstr>Human vs Machine problem solving</vt:lpstr>
      <vt:lpstr>The Turing Test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PowerPoint Presentation</vt:lpstr>
      <vt:lpstr>Generative Network Query</vt:lpstr>
      <vt:lpstr>ARTIFICIAL INTELLIGENCE</vt:lpstr>
      <vt:lpstr>Artificial Intelligence – AI Self Creation</vt:lpstr>
      <vt:lpstr>Artificial Intelligence - Singularity</vt:lpstr>
      <vt:lpstr>Artificial Intelligence PowerPoint Template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254</cp:revision>
  <dcterms:created xsi:type="dcterms:W3CDTF">2013-09-12T13:05:01Z</dcterms:created>
  <dcterms:modified xsi:type="dcterms:W3CDTF">2018-11-26T14:33:46Z</dcterms:modified>
</cp:coreProperties>
</file>